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61" r:id="rId3"/>
    <p:sldId id="265" r:id="rId4"/>
    <p:sldId id="266" r:id="rId5"/>
    <p:sldId id="267" r:id="rId6"/>
    <p:sldId id="274" r:id="rId7"/>
    <p:sldId id="268" r:id="rId8"/>
    <p:sldId id="269" r:id="rId9"/>
    <p:sldId id="275" r:id="rId10"/>
    <p:sldId id="276" r:id="rId11"/>
    <p:sldId id="277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8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4"/>
          <p:cNvGrpSpPr>
            <a:grpSpLocks/>
          </p:cNvGrpSpPr>
          <p:nvPr/>
        </p:nvGrpSpPr>
        <p:grpSpPr bwMode="auto">
          <a:xfrm>
            <a:off x="203200" y="0"/>
            <a:ext cx="3778250" cy="6858000"/>
            <a:chOff x="203200" y="0"/>
            <a:chExt cx="3778250" cy="6858001"/>
          </a:xfrm>
        </p:grpSpPr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641350" y="0"/>
              <a:ext cx="1365250" cy="3971926"/>
            </a:xfrm>
            <a:custGeom>
              <a:avLst/>
              <a:gdLst>
                <a:gd name="T0" fmla="*/ 0 w 860"/>
                <a:gd name="T1" fmla="*/ 0 h 2502"/>
                <a:gd name="T2" fmla="*/ 860 w 860"/>
                <a:gd name="T3" fmla="*/ 2502 h 2502"/>
              </a:gdLst>
              <a:ahLst/>
              <a:cxnLst>
                <a:cxn ang="0">
                  <a:pos x="0" y="2445"/>
                </a:cxn>
                <a:cxn ang="0">
                  <a:pos x="228" y="2502"/>
                </a:cxn>
                <a:cxn ang="0">
                  <a:pos x="860" y="0"/>
                </a:cxn>
                <a:cxn ang="0">
                  <a:pos x="620" y="0"/>
                </a:cxn>
                <a:cxn ang="0">
                  <a:pos x="0" y="2445"/>
                </a:cxn>
              </a:cxnLst>
              <a:rect l="T0" t="T1" r="T2" b="T3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Freeform 7"/>
            <p:cNvSpPr/>
            <p:nvPr/>
          </p:nvSpPr>
          <p:spPr bwMode="auto">
            <a:xfrm>
              <a:off x="203200" y="0"/>
              <a:ext cx="1336675" cy="3862389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7" name="Freeform 8"/>
            <p:cNvSpPr/>
            <p:nvPr/>
          </p:nvSpPr>
          <p:spPr bwMode="auto">
            <a:xfrm>
              <a:off x="207963" y="3776664"/>
              <a:ext cx="1936750" cy="3081337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8" name="Freeform 9"/>
            <p:cNvSpPr/>
            <p:nvPr/>
          </p:nvSpPr>
          <p:spPr bwMode="auto">
            <a:xfrm>
              <a:off x="646113" y="3886201"/>
              <a:ext cx="2373312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9" name="Freeform 10"/>
            <p:cNvSpPr/>
            <p:nvPr/>
          </p:nvSpPr>
          <p:spPr bwMode="auto">
            <a:xfrm>
              <a:off x="641350" y="3881439"/>
              <a:ext cx="3340100" cy="2976562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0" name="Freeform 11"/>
            <p:cNvSpPr/>
            <p:nvPr/>
          </p:nvSpPr>
          <p:spPr bwMode="auto">
            <a:xfrm>
              <a:off x="203200" y="3771901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11" name="Freeform 12"/>
          <p:cNvSpPr>
            <a:spLocks/>
          </p:cNvSpPr>
          <p:nvPr/>
        </p:nvSpPr>
        <p:spPr bwMode="auto">
          <a:xfrm>
            <a:off x="203200" y="3771900"/>
            <a:ext cx="361950" cy="90488"/>
          </a:xfrm>
          <a:custGeom>
            <a:avLst/>
            <a:gdLst>
              <a:gd name="T0" fmla="*/ 0 w 228"/>
              <a:gd name="T1" fmla="*/ 0 h 57"/>
              <a:gd name="T2" fmla="*/ 228 w 228"/>
              <a:gd name="T3" fmla="*/ 57 h 57"/>
            </a:gdLst>
            <a:ahLst/>
            <a:cxnLst>
              <a:cxn ang="0">
                <a:pos x="228" y="57"/>
              </a:cxn>
              <a:cxn ang="0">
                <a:pos x="0" y="0"/>
              </a:cxn>
              <a:cxn ang="0">
                <a:pos x="222" y="54"/>
              </a:cxn>
              <a:cxn ang="0">
                <a:pos x="228" y="57"/>
              </a:cxn>
            </a:cxnLst>
            <a:rect l="T0" t="T1" r="T2" b="T3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2" name="Freeform 13"/>
          <p:cNvSpPr>
            <a:spLocks/>
          </p:cNvSpPr>
          <p:nvPr/>
        </p:nvSpPr>
        <p:spPr bwMode="auto">
          <a:xfrm>
            <a:off x="560388" y="3867150"/>
            <a:ext cx="61912" cy="80963"/>
          </a:xfrm>
          <a:custGeom>
            <a:avLst/>
            <a:gdLst>
              <a:gd name="T0" fmla="*/ 0 w 39"/>
              <a:gd name="T1" fmla="*/ 0 h 51"/>
              <a:gd name="T2" fmla="*/ 39 w 39"/>
              <a:gd name="T3" fmla="*/ 51 h 51"/>
            </a:gdLst>
            <a:ahLst/>
            <a:cxnLst>
              <a:cxn ang="0">
                <a:pos x="0" y="0"/>
              </a:cxn>
              <a:cxn ang="0">
                <a:pos x="39" y="51"/>
              </a:cxn>
              <a:cxn ang="0">
                <a:pos x="3" y="0"/>
              </a:cxn>
              <a:cxn ang="0">
                <a:pos x="0" y="0"/>
              </a:cxn>
            </a:cxnLst>
            <a:rect l="T0" t="T1" r="T2" b="T3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9673" y="914401"/>
            <a:ext cx="6947127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4238" y="4402666"/>
            <a:ext cx="5762563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7326313" y="6116638"/>
            <a:ext cx="8572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AA2052-F811-4CBD-99A2-E4708E7552AF}" type="datetimeFigureOut">
              <a:rPr lang="ru-RU"/>
              <a:pPr>
                <a:defRPr/>
              </a:pPr>
              <a:t>15.02.2019</a:t>
            </a:fld>
            <a:endParaRPr lang="ru-RU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4263" y="6116638"/>
            <a:ext cx="36083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638" y="6116638"/>
            <a:ext cx="4111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AEEAF3-13F6-4C85-B15D-66507C1A31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3" y="4732865"/>
            <a:ext cx="751599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89975" y="932112"/>
            <a:ext cx="6171065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3" y="5299603"/>
            <a:ext cx="751599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31EA7F-2DDE-40E4-ACC7-D0B64B33820B}" type="datetimeFigureOut">
              <a:rPr lang="ru-RU"/>
              <a:pPr>
                <a:defRPr/>
              </a:pPr>
              <a:t>15.02.2019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E36281-0F1C-4101-A448-02FF107E53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685800"/>
            <a:ext cx="7515991" cy="3048000"/>
          </a:xfrm>
        </p:spPr>
        <p:txBody>
          <a:bodyPr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895949-621F-4080-84E5-EC7DC3A35375}" type="datetimeFigureOut">
              <a:rPr lang="ru-RU"/>
              <a:pPr>
                <a:defRPr/>
              </a:pPr>
              <a:t>15.02.2019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C3E45A-490E-4393-B11C-EE7B2F7589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3"/>
          <p:cNvSpPr txBox="1"/>
          <p:nvPr/>
        </p:nvSpPr>
        <p:spPr>
          <a:xfrm>
            <a:off x="969963" y="863600"/>
            <a:ext cx="4572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  <a:cs typeface="+mn-cs"/>
              </a:rPr>
              <a:t>“</a:t>
            </a:r>
          </a:p>
        </p:txBody>
      </p:sp>
      <p:sp>
        <p:nvSpPr>
          <p:cNvPr id="6" name="TextBox 14"/>
          <p:cNvSpPr txBox="1"/>
          <p:nvPr/>
        </p:nvSpPr>
        <p:spPr>
          <a:xfrm>
            <a:off x="8172450" y="2819400"/>
            <a:ext cx="4572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fontAlgn="auto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98235" y="3428999"/>
            <a:ext cx="6631128" cy="381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3" y="4343400"/>
            <a:ext cx="7515991" cy="14478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4A958-B62C-44B2-A0F8-1B048E480771}" type="datetimeFigureOut">
              <a:rPr lang="ru-RU"/>
              <a:pPr>
                <a:defRPr/>
              </a:pPr>
              <a:t>15.02.2019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E251FD-1140-4475-8EAF-0AB64E10D8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3308581"/>
            <a:ext cx="751598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7381"/>
            <a:ext cx="751599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856C33-3466-497C-9AFF-4C5E1E19AF6A}" type="datetimeFigureOut">
              <a:rPr lang="ru-RU"/>
              <a:pPr>
                <a:defRPr/>
              </a:pPr>
              <a:t>15.02.2019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8B06ED-AAC8-4A82-B695-4538E60161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3"/>
          <p:cNvSpPr txBox="1"/>
          <p:nvPr/>
        </p:nvSpPr>
        <p:spPr>
          <a:xfrm>
            <a:off x="969963" y="863600"/>
            <a:ext cx="4572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  <a:cs typeface="+mn-cs"/>
              </a:rPr>
              <a:t>“</a:t>
            </a:r>
          </a:p>
        </p:txBody>
      </p:sp>
      <p:sp>
        <p:nvSpPr>
          <p:cNvPr id="6" name="TextBox 14"/>
          <p:cNvSpPr txBox="1"/>
          <p:nvPr/>
        </p:nvSpPr>
        <p:spPr>
          <a:xfrm>
            <a:off x="8172450" y="2819400"/>
            <a:ext cx="4572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fontAlgn="auto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5" y="3886200"/>
            <a:ext cx="7515990" cy="889000"/>
          </a:xfrm>
        </p:spPr>
        <p:txBody>
          <a:bodyPr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5200"/>
            <a:ext cx="751599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DE8674-1195-4CC1-85AF-58A8CE11C0DD}" type="datetimeFigureOut">
              <a:rPr lang="ru-RU"/>
              <a:pPr>
                <a:defRPr/>
              </a:pPr>
              <a:t>15.02.2019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F40768-B174-48BE-89CA-27329C19C2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685801"/>
            <a:ext cx="7515991" cy="2727325"/>
          </a:xfrm>
        </p:spPr>
        <p:txBody>
          <a:bodyPr rtlCol="0">
            <a:normAutofit/>
          </a:bodyPr>
          <a:lstStyle>
            <a:lvl1pPr>
              <a:defRPr lang="en-US" b="0" dirty="0"/>
            </a:lvl1pPr>
          </a:lstStyle>
          <a:p>
            <a:pPr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4" y="3505200"/>
            <a:ext cx="7515992" cy="838200"/>
          </a:xfrm>
        </p:spPr>
        <p:txBody>
          <a:bodyPr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AB659A-7CA6-42C7-B6AC-7076812DC40F}" type="datetimeFigureOut">
              <a:rPr lang="ru-RU"/>
              <a:pPr>
                <a:defRPr/>
              </a:pPr>
              <a:t>15.02.2019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BDBFA1-6326-47A6-8C7D-B6C2359EA8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955254-7F5F-45CB-AC97-B94711AA51CE}" type="datetimeFigureOut">
              <a:rPr lang="ru-RU"/>
              <a:pPr>
                <a:defRPr/>
              </a:pPr>
              <a:t>15.02.2019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8711DF-6502-41BF-8B7D-5A5982A27B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1393" y="685800"/>
            <a:ext cx="1328123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3524" y="685800"/>
            <a:ext cx="6016373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32D024-7C53-4BC3-B4BA-1C010ABC47E2}" type="datetimeFigureOut">
              <a:rPr lang="ru-RU"/>
              <a:pPr>
                <a:defRPr/>
              </a:pPr>
              <a:t>15.02.2019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B74720-29BA-498A-BE7D-051A406908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667000"/>
            <a:ext cx="7704667" cy="33328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43775" y="6108700"/>
            <a:ext cx="8572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47D132-B130-4BDF-81C0-B0EB0DC72595}" type="datetimeFigureOut">
              <a:rPr lang="ru-RU"/>
              <a:pPr>
                <a:defRPr/>
              </a:pPr>
              <a:t>15.02.2019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73263" y="6108700"/>
            <a:ext cx="53133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8175" y="6108700"/>
            <a:ext cx="4286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E04566-1F56-4370-A5B6-E479950A05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6995" y="2666998"/>
            <a:ext cx="6699805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6998" y="5027070"/>
            <a:ext cx="6699802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F607A-BEB6-475C-9C0A-3FFAC3CB1DD6}" type="datetimeFigureOut">
              <a:rPr lang="ru-RU"/>
              <a:pPr>
                <a:defRPr/>
              </a:pPr>
              <a:t>15.02.2019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07CB86-B57B-44B4-9E01-1969D9C797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685801"/>
            <a:ext cx="7704667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2133" y="2667000"/>
            <a:ext cx="3739896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6904" y="2667000"/>
            <a:ext cx="3739896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7BFF50-49AA-4063-8B58-8C56A3F1ABD4}" type="datetimeFigureOut">
              <a:rPr lang="ru-RU"/>
              <a:pPr>
                <a:defRPr/>
              </a:pPr>
              <a:t>15.02.2019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9AFFD-BF99-467E-9CCC-A380043E8B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9481" y="2658533"/>
            <a:ext cx="345629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3523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1710" y="2667000"/>
            <a:ext cx="3467806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7266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03D7B4-7E00-45F6-B267-DDA5471EAF3E}" type="datetimeFigureOut">
              <a:rPr lang="ru-RU"/>
              <a:pPr>
                <a:defRPr/>
              </a:pPr>
              <a:t>15.02.2019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742BBA-2CAF-4BE4-BFAF-09085D1993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FEA89B-1CB4-4FFF-8679-13D7411B75D8}" type="datetimeFigureOut">
              <a:rPr lang="ru-RU"/>
              <a:pPr>
                <a:defRPr/>
              </a:pPr>
              <a:t>15.02.2019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49ED4D-5395-413B-8FA7-99D6BEACEF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1B9698-2A2D-4DE6-971D-9F8492D04223}" type="datetimeFigureOut">
              <a:rPr lang="ru-RU"/>
              <a:pPr>
                <a:defRPr/>
              </a:pPr>
              <a:t>15.02.2019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0F8F18-2153-41EC-9F6B-EC628D916D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1600200"/>
            <a:ext cx="2662534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7553" y="685800"/>
            <a:ext cx="4681962" cy="51054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4" y="2971800"/>
            <a:ext cx="2662534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60D9E0-EBDC-4DB0-918A-A12F678E8C15}" type="datetimeFigureOut">
              <a:rPr lang="ru-RU"/>
              <a:pPr>
                <a:defRPr/>
              </a:pPr>
              <a:t>15.02.2019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0680A-84C0-40FC-B6D7-091F050653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332" y="1752599"/>
            <a:ext cx="4070679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97495" y="914400"/>
            <a:ext cx="2461371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2332" y="3124199"/>
            <a:ext cx="407067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62A5F3-EF1F-4789-979E-7E87A6ED2A34}" type="datetimeFigureOut">
              <a:rPr lang="ru-RU"/>
              <a:pPr>
                <a:defRPr/>
              </a:pPr>
              <a:t>15.02.2019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423E42-1C7A-4DE7-BEAF-E34D7E9381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3"/>
          <p:cNvGrpSpPr>
            <a:grpSpLocks/>
          </p:cNvGrpSpPr>
          <p:nvPr/>
        </p:nvGrpSpPr>
        <p:grpSpPr bwMode="auto">
          <a:xfrm>
            <a:off x="0" y="0"/>
            <a:ext cx="2132013" cy="6858000"/>
            <a:chOff x="0" y="0"/>
            <a:chExt cx="2132013" cy="6858001"/>
          </a:xfrm>
        </p:grpSpPr>
        <p:sp>
          <p:nvSpPr>
            <p:cNvPr id="1032" name="Freeform 6"/>
            <p:cNvSpPr>
              <a:spLocks/>
            </p:cNvSpPr>
            <p:nvPr/>
          </p:nvSpPr>
          <p:spPr bwMode="auto">
            <a:xfrm>
              <a:off x="0" y="0"/>
              <a:ext cx="1073150" cy="5291139"/>
            </a:xfrm>
            <a:custGeom>
              <a:avLst/>
              <a:gdLst>
                <a:gd name="T0" fmla="*/ 0 w 676"/>
                <a:gd name="T1" fmla="*/ 0 h 3333"/>
                <a:gd name="T2" fmla="*/ 676 w 676"/>
                <a:gd name="T3" fmla="*/ 3333 h 3333"/>
              </a:gdLst>
              <a:ahLst/>
              <a:cxnLst>
                <a:cxn ang="0">
                  <a:pos x="0" y="3132"/>
                </a:cxn>
                <a:cxn ang="0">
                  <a:pos x="0" y="3312"/>
                </a:cxn>
                <a:cxn ang="0">
                  <a:pos x="126" y="3333"/>
                </a:cxn>
                <a:cxn ang="0">
                  <a:pos x="676" y="0"/>
                </a:cxn>
                <a:cxn ang="0">
                  <a:pos x="514" y="0"/>
                </a:cxn>
                <a:cxn ang="0">
                  <a:pos x="0" y="3132"/>
                </a:cxn>
              </a:cxnLst>
              <a:rect l="T0" t="T1" r="T2" b="T3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9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4"/>
              <a:ext cx="906463" cy="1195387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1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1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4"/>
              <a:ext cx="1377950" cy="1500187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982663" y="457200"/>
            <a:ext cx="7704137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982663" y="2667000"/>
            <a:ext cx="7704137" cy="335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8063" y="6116638"/>
            <a:ext cx="858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 i="0">
                <a:solidFill>
                  <a:schemeClr val="tx1"/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fld id="{5455044A-C597-4AA8-BE36-768BDCDBA3EB}" type="datetimeFigureOut">
              <a:rPr lang="ru-RU"/>
              <a:pPr>
                <a:defRPr/>
              </a:pPr>
              <a:t>15.02.2019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87550" y="6116638"/>
            <a:ext cx="53133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b="0" i="0">
                <a:solidFill>
                  <a:schemeClr val="tx1"/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4050" y="6116638"/>
            <a:ext cx="412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 i="0">
                <a:solidFill>
                  <a:schemeClr val="tx1"/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fld id="{3040CFFA-D7EE-4688-9966-6F9F9EB917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77" r:id="rId3"/>
    <p:sldLayoutId id="2147483676" r:id="rId4"/>
    <p:sldLayoutId id="2147483675" r:id="rId5"/>
    <p:sldLayoutId id="2147483674" r:id="rId6"/>
    <p:sldLayoutId id="2147483673" r:id="rId7"/>
    <p:sldLayoutId id="2147483672" r:id="rId8"/>
    <p:sldLayoutId id="2147483671" r:id="rId9"/>
    <p:sldLayoutId id="2147483670" r:id="rId10"/>
    <p:sldLayoutId id="2147483669" r:id="rId11"/>
    <p:sldLayoutId id="2147483680" r:id="rId12"/>
    <p:sldLayoutId id="2147483668" r:id="rId13"/>
    <p:sldLayoutId id="2147483681" r:id="rId14"/>
    <p:sldLayoutId id="2147483667" r:id="rId15"/>
    <p:sldLayoutId id="2147483666" r:id="rId16"/>
    <p:sldLayoutId id="2147483665" r:id="rId17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000" kern="1200">
          <a:ln w="3175" cmpd="sng">
            <a:noFill/>
          </a:ln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0" fontAlgn="base" hangingPunct="0">
        <a:spcBef>
          <a:spcPct val="20000"/>
        </a:spcBef>
        <a:spcAft>
          <a:spcPts val="600"/>
        </a:spcAft>
        <a:buClr>
          <a:srgbClr val="1287C3"/>
        </a:buClr>
        <a:buSzPct val="145000"/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ts val="600"/>
        </a:spcAft>
        <a:buClr>
          <a:srgbClr val="1287C3"/>
        </a:buClr>
        <a:buSzPct val="145000"/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85750" algn="l" defTabSz="457200" rtl="0" eaLnBrk="0" fontAlgn="base" hangingPunct="0">
        <a:spcBef>
          <a:spcPct val="20000"/>
        </a:spcBef>
        <a:spcAft>
          <a:spcPts val="600"/>
        </a:spcAft>
        <a:buClr>
          <a:srgbClr val="1287C3"/>
        </a:buClr>
        <a:buSzPct val="145000"/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543050" indent="-171450" algn="l" defTabSz="457200" rtl="0" eaLnBrk="0" fontAlgn="base" hangingPunct="0">
        <a:spcBef>
          <a:spcPct val="20000"/>
        </a:spcBef>
        <a:spcAft>
          <a:spcPts val="600"/>
        </a:spcAft>
        <a:buClr>
          <a:srgbClr val="1287C3"/>
        </a:buClr>
        <a:buSzPct val="145000"/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00250" indent="-171450" algn="l" defTabSz="457200" rtl="0" eaLnBrk="0" fontAlgn="base" hangingPunct="0">
        <a:spcBef>
          <a:spcPct val="20000"/>
        </a:spcBef>
        <a:spcAft>
          <a:spcPts val="600"/>
        </a:spcAft>
        <a:buClr>
          <a:srgbClr val="1287C3"/>
        </a:buClr>
        <a:buSzPct val="145000"/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Прямоугольник 1"/>
          <p:cNvSpPr>
            <a:spLocks noChangeArrowheads="1"/>
          </p:cNvSpPr>
          <p:nvPr/>
        </p:nvSpPr>
        <p:spPr bwMode="auto">
          <a:xfrm>
            <a:off x="900113" y="333375"/>
            <a:ext cx="7920037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>
              <a:latin typeface="Corbel" pitchFamily="34" charset="0"/>
            </a:endParaRPr>
          </a:p>
          <a:p>
            <a:pPr algn="ctr"/>
            <a:r>
              <a:rPr lang="ru-RU">
                <a:solidFill>
                  <a:schemeClr val="accent1"/>
                </a:solidFill>
                <a:latin typeface="Corbel" pitchFamily="34" charset="0"/>
              </a:rPr>
              <a:t>ГБПОУ </a:t>
            </a:r>
          </a:p>
          <a:p>
            <a:pPr algn="ctr"/>
            <a:r>
              <a:rPr lang="ru-RU">
                <a:solidFill>
                  <a:schemeClr val="accent1"/>
                </a:solidFill>
                <a:latin typeface="Corbel" pitchFamily="34" charset="0"/>
              </a:rPr>
              <a:t>Туймазинский агропромышленный колледж</a:t>
            </a:r>
            <a:r>
              <a:rPr lang="ru-RU">
                <a:latin typeface="Corbel" pitchFamily="34" charset="0"/>
              </a:rPr>
              <a:t>	</a:t>
            </a:r>
          </a:p>
          <a:p>
            <a:pPr algn="ctr"/>
            <a:endParaRPr lang="ru-RU">
              <a:latin typeface="Corbel" pitchFamily="34" charset="0"/>
            </a:endParaRPr>
          </a:p>
          <a:p>
            <a:pPr algn="ctr"/>
            <a:endParaRPr lang="ru-RU">
              <a:latin typeface="Corbel" pitchFamily="34" charset="0"/>
            </a:endParaRPr>
          </a:p>
          <a:p>
            <a:pPr algn="ctr"/>
            <a:endParaRPr lang="ru-RU">
              <a:latin typeface="Corbel" pitchFamily="34" charset="0"/>
            </a:endParaRPr>
          </a:p>
          <a:p>
            <a:pPr algn="ctr"/>
            <a:endParaRPr lang="ru-RU" sz="240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/>
          </a:p>
          <a:p>
            <a:pPr algn="ctr"/>
            <a:endParaRPr lang="ru-RU" b="1"/>
          </a:p>
          <a:p>
            <a:pPr algn="ctr"/>
            <a:r>
              <a:rPr lang="ru-RU" b="1"/>
              <a:t>Конкурса профессионального мастерства в формате «</a:t>
            </a:r>
            <a:r>
              <a:rPr lang="en-US" b="1"/>
              <a:t>WorldSkills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r>
              <a:rPr lang="ru-RU" sz="2400" b="1">
                <a:latin typeface="Times New Roman" pitchFamily="18" charset="0"/>
                <a:cs typeface="Times New Roman" pitchFamily="18" charset="0"/>
              </a:rPr>
              <a:t>по компетенции «Поварское дело» 20 марта 2018 года</a:t>
            </a:r>
          </a:p>
          <a:p>
            <a:pPr algn="ctr"/>
            <a:endParaRPr lang="ru-RU" sz="2400" b="1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>
                <a:latin typeface="Times New Roman" pitchFamily="18" charset="0"/>
                <a:cs typeface="Times New Roman" pitchFamily="18" charset="0"/>
              </a:rPr>
              <a:t>Организатор мероприятия :Камалетдинова А.Я.</a:t>
            </a:r>
          </a:p>
          <a:p>
            <a:pPr algn="ctr"/>
            <a:endParaRPr lang="ru-RU" sz="2400" b="1">
              <a:latin typeface="Times New Roman" pitchFamily="18" charset="0"/>
              <a:cs typeface="Times New Roman" pitchFamily="18" charset="0"/>
            </a:endParaRPr>
          </a:p>
          <a:p>
            <a:endParaRPr lang="ru-RU">
              <a:latin typeface="Corbel" pitchFamily="34" charset="0"/>
            </a:endParaRPr>
          </a:p>
          <a:p>
            <a:pPr algn="ctr"/>
            <a:r>
              <a:rPr lang="ru-RU"/>
              <a:t>с</a:t>
            </a:r>
            <a:r>
              <a:rPr lang="ru-RU">
                <a:latin typeface="Corbel" pitchFamily="34" charset="0"/>
              </a:rPr>
              <a:t>.Субханкулово</a:t>
            </a:r>
          </a:p>
        </p:txBody>
      </p:sp>
      <p:pic>
        <p:nvPicPr>
          <p:cNvPr id="19458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69125" y="476250"/>
            <a:ext cx="2174875" cy="172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title"/>
          </p:nvPr>
        </p:nvSpPr>
        <p:spPr>
          <a:xfrm>
            <a:off x="982663" y="685800"/>
            <a:ext cx="7704137" cy="1752600"/>
          </a:xfrm>
        </p:spPr>
        <p:txBody>
          <a:bodyPr/>
          <a:lstStyle/>
          <a:p>
            <a:pPr eaLnBrk="1" hangingPunct="1"/>
            <a:r>
              <a:rPr lang="ru-RU" smtClean="0">
                <a:ln>
                  <a:noFill/>
                </a:ln>
              </a:rPr>
              <a:t>Подведение итогов</a:t>
            </a:r>
          </a:p>
        </p:txBody>
      </p:sp>
      <p:pic>
        <p:nvPicPr>
          <p:cNvPr id="28674" name="Объект 6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87425" y="2438400"/>
            <a:ext cx="3740150" cy="3303588"/>
          </a:xfrm>
        </p:spPr>
      </p:pic>
      <p:pic>
        <p:nvPicPr>
          <p:cNvPr id="28675" name="Объект 7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946650" y="2438400"/>
            <a:ext cx="3740150" cy="33035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>
          <a:xfrm>
            <a:off x="982663" y="685800"/>
            <a:ext cx="7704137" cy="1752600"/>
          </a:xfrm>
        </p:spPr>
        <p:txBody>
          <a:bodyPr/>
          <a:lstStyle/>
          <a:p>
            <a:pPr eaLnBrk="1" hangingPunct="1"/>
            <a:r>
              <a:rPr lang="ru-RU" smtClean="0">
                <a:ln>
                  <a:noFill/>
                </a:ln>
              </a:rPr>
              <a:t>Волонтеры</a:t>
            </a:r>
          </a:p>
        </p:txBody>
      </p:sp>
      <p:pic>
        <p:nvPicPr>
          <p:cNvPr id="29698" name="Объект 5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697163" y="2205038"/>
            <a:ext cx="4038600" cy="3595687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>
          <a:xfrm>
            <a:off x="982663" y="685800"/>
            <a:ext cx="7704137" cy="1752600"/>
          </a:xfrm>
        </p:spPr>
        <p:txBody>
          <a:bodyPr/>
          <a:lstStyle/>
          <a:p>
            <a:pPr eaLnBrk="1" hangingPunct="1"/>
            <a:r>
              <a:rPr lang="ru-RU" smtClean="0">
                <a:ln>
                  <a:noFill/>
                </a:ln>
              </a:rPr>
              <a:t>Открытие конкурса</a:t>
            </a:r>
            <a:br>
              <a:rPr lang="ru-RU" smtClean="0">
                <a:ln>
                  <a:noFill/>
                </a:ln>
              </a:rPr>
            </a:br>
            <a:r>
              <a:rPr lang="ru-RU" sz="1600" smtClean="0">
                <a:ln>
                  <a:noFill/>
                </a:ln>
                <a:latin typeface="Times New Roman" pitchFamily="18" charset="0"/>
                <a:cs typeface="Times New Roman" pitchFamily="18" charset="0"/>
              </a:rPr>
              <a:t>Слово  предоставляется жюри Курмыгиной И.Н. и</a:t>
            </a:r>
            <a:br>
              <a:rPr lang="ru-RU" sz="1600" smtClean="0">
                <a:ln>
                  <a:noFill/>
                </a:ln>
                <a:latin typeface="Times New Roman" pitchFamily="18" charset="0"/>
                <a:cs typeface="Times New Roman" pitchFamily="18" charset="0"/>
              </a:rPr>
            </a:br>
            <a:r>
              <a:rPr lang="ru-RU" sz="1600" smtClean="0">
                <a:ln>
                  <a:noFill/>
                </a:ln>
                <a:latin typeface="Times New Roman" pitchFamily="18" charset="0"/>
                <a:cs typeface="Times New Roman" pitchFamily="18" charset="0"/>
              </a:rPr>
              <a:t> председателю МК «Повар, кондитер» Камалетдиновой А.Я. </a:t>
            </a:r>
          </a:p>
        </p:txBody>
      </p:sp>
      <p:pic>
        <p:nvPicPr>
          <p:cNvPr id="20482" name="Объект 5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331913" y="2565400"/>
            <a:ext cx="2525712" cy="2663825"/>
          </a:xfrm>
        </p:spPr>
      </p:pic>
      <p:pic>
        <p:nvPicPr>
          <p:cNvPr id="20483" name="Объект 3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067175" y="2565400"/>
            <a:ext cx="3154363" cy="26638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>
          <a:xfrm>
            <a:off x="982663" y="685800"/>
            <a:ext cx="7704137" cy="1230313"/>
          </a:xfrm>
        </p:spPr>
        <p:txBody>
          <a:bodyPr/>
          <a:lstStyle/>
          <a:p>
            <a:pPr eaLnBrk="1" hangingPunct="1"/>
            <a:r>
              <a:rPr lang="ru-RU" sz="3600" smtClean="0">
                <a:ln>
                  <a:noFill/>
                </a:ln>
              </a:rPr>
              <a:t>Правила по технике безопасности, ознакомление с документацией.</a:t>
            </a:r>
          </a:p>
        </p:txBody>
      </p:sp>
      <p:pic>
        <p:nvPicPr>
          <p:cNvPr id="21506" name="Объект 7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987675" y="2708275"/>
            <a:ext cx="3024188" cy="2578100"/>
          </a:xfrm>
        </p:spPr>
      </p:pic>
      <p:pic>
        <p:nvPicPr>
          <p:cNvPr id="2150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6011863" y="4365625"/>
            <a:ext cx="2735262" cy="2232025"/>
          </a:xfrm>
        </p:spPr>
      </p:pic>
      <p:pic>
        <p:nvPicPr>
          <p:cNvPr id="21508" name="Picture 5" descr="b_uD_r0glDU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1188" y="2060575"/>
            <a:ext cx="2665412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>
          <a:xfrm>
            <a:off x="982663" y="685800"/>
            <a:ext cx="7704137" cy="511175"/>
          </a:xfrm>
        </p:spPr>
        <p:txBody>
          <a:bodyPr/>
          <a:lstStyle/>
          <a:p>
            <a:pPr eaLnBrk="1" hangingPunct="1"/>
            <a:r>
              <a:rPr lang="ru-RU" sz="3600" b="1" smtClean="0">
                <a:ln>
                  <a:noFill/>
                </a:ln>
                <a:solidFill>
                  <a:schemeClr val="accent1"/>
                </a:solidFill>
              </a:rPr>
              <a:t>Работа началась</a:t>
            </a:r>
          </a:p>
        </p:txBody>
      </p:sp>
      <p:pic>
        <p:nvPicPr>
          <p:cNvPr id="22530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95288" y="1125538"/>
            <a:ext cx="3025775" cy="2914650"/>
          </a:xfrm>
        </p:spPr>
      </p:pic>
      <p:pic>
        <p:nvPicPr>
          <p:cNvPr id="22531" name="Объект 5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2843213" y="2492375"/>
            <a:ext cx="2881312" cy="2808288"/>
          </a:xfrm>
        </p:spPr>
      </p:pic>
      <p:pic>
        <p:nvPicPr>
          <p:cNvPr id="22532" name="Picture 5" descr="7GzDd2MXvdY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51500" y="3573463"/>
            <a:ext cx="3241675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>
          <a:xfrm>
            <a:off x="982663" y="685800"/>
            <a:ext cx="7704137" cy="1752600"/>
          </a:xfrm>
        </p:spPr>
        <p:txBody>
          <a:bodyPr/>
          <a:lstStyle/>
          <a:p>
            <a:pPr eaLnBrk="1" hangingPunct="1"/>
            <a:r>
              <a:rPr lang="ru-RU" smtClean="0">
                <a:ln>
                  <a:noFill/>
                </a:ln>
              </a:rPr>
              <a:t>Зоркий глаз жюри</a:t>
            </a:r>
          </a:p>
        </p:txBody>
      </p:sp>
      <p:pic>
        <p:nvPicPr>
          <p:cNvPr id="23554" name="Объект 6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16013" y="2205038"/>
            <a:ext cx="3168650" cy="3240087"/>
          </a:xfrm>
        </p:spPr>
      </p:pic>
      <p:pic>
        <p:nvPicPr>
          <p:cNvPr id="23555" name="Объект 7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643438" y="2205038"/>
            <a:ext cx="3811587" cy="33115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>
          <a:xfrm>
            <a:off x="971550" y="692150"/>
            <a:ext cx="7704138" cy="1752600"/>
          </a:xfrm>
        </p:spPr>
        <p:txBody>
          <a:bodyPr/>
          <a:lstStyle/>
          <a:p>
            <a:pPr eaLnBrk="1" hangingPunct="1"/>
            <a:r>
              <a:rPr lang="ru-RU" smtClean="0">
                <a:ln>
                  <a:noFill/>
                </a:ln>
              </a:rPr>
              <a:t>Работа членов жюри</a:t>
            </a:r>
          </a:p>
        </p:txBody>
      </p:sp>
      <p:pic>
        <p:nvPicPr>
          <p:cNvPr id="24578" name="Объект 3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76375" y="2205038"/>
            <a:ext cx="2728913" cy="3168650"/>
          </a:xfrm>
        </p:spPr>
      </p:pic>
      <p:pic>
        <p:nvPicPr>
          <p:cNvPr id="24579" name="Объект 6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643438" y="2205038"/>
            <a:ext cx="3595687" cy="31686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>
          <a:xfrm>
            <a:off x="982663" y="685800"/>
            <a:ext cx="7704137" cy="1752600"/>
          </a:xfrm>
        </p:spPr>
        <p:txBody>
          <a:bodyPr/>
          <a:lstStyle/>
          <a:p>
            <a:pPr eaLnBrk="1" hangingPunct="1"/>
            <a:r>
              <a:rPr lang="ru-RU" smtClean="0">
                <a:ln>
                  <a:noFill/>
                </a:ln>
              </a:rPr>
              <a:t>Творческий подход к делу</a:t>
            </a:r>
          </a:p>
        </p:txBody>
      </p:sp>
      <p:pic>
        <p:nvPicPr>
          <p:cNvPr id="25602" name="Объект 6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22338" y="2060575"/>
            <a:ext cx="3217862" cy="3600450"/>
          </a:xfrm>
        </p:spPr>
      </p:pic>
      <p:pic>
        <p:nvPicPr>
          <p:cNvPr id="25603" name="Объект 7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648200" y="2060575"/>
            <a:ext cx="3740150" cy="36004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>
          <a:xfrm>
            <a:off x="982663" y="685800"/>
            <a:ext cx="7704137" cy="1752600"/>
          </a:xfrm>
        </p:spPr>
        <p:txBody>
          <a:bodyPr/>
          <a:lstStyle/>
          <a:p>
            <a:pPr eaLnBrk="1" hangingPunct="1"/>
            <a:r>
              <a:rPr lang="ru-RU" smtClean="0">
                <a:ln>
                  <a:noFill/>
                </a:ln>
              </a:rPr>
              <a:t>Итог творчества</a:t>
            </a:r>
          </a:p>
        </p:txBody>
      </p:sp>
      <p:pic>
        <p:nvPicPr>
          <p:cNvPr id="2662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84213" y="1989138"/>
            <a:ext cx="2543175" cy="3990975"/>
          </a:xfrm>
        </p:spPr>
      </p:pic>
      <p:pic>
        <p:nvPicPr>
          <p:cNvPr id="2662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3419475" y="1989138"/>
            <a:ext cx="2544763" cy="4024312"/>
          </a:xfrm>
        </p:spPr>
      </p:pic>
      <p:pic>
        <p:nvPicPr>
          <p:cNvPr id="26628" name="Рисунок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56325" y="1989138"/>
            <a:ext cx="2359025" cy="402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>
          <a:xfrm>
            <a:off x="982663" y="685800"/>
            <a:ext cx="7704137" cy="1752600"/>
          </a:xfrm>
        </p:spPr>
        <p:txBody>
          <a:bodyPr/>
          <a:lstStyle/>
          <a:p>
            <a:pPr eaLnBrk="1" hangingPunct="1"/>
            <a:r>
              <a:rPr lang="ru-RU" smtClean="0">
                <a:ln>
                  <a:noFill/>
                </a:ln>
              </a:rPr>
              <a:t>Заключительное слово </a:t>
            </a:r>
            <a:br>
              <a:rPr lang="ru-RU" smtClean="0">
                <a:ln>
                  <a:noFill/>
                </a:ln>
              </a:rPr>
            </a:br>
            <a:r>
              <a:rPr lang="ru-RU" smtClean="0">
                <a:ln>
                  <a:noFill/>
                </a:ln>
              </a:rPr>
              <a:t>Все трудное позади</a:t>
            </a:r>
          </a:p>
        </p:txBody>
      </p:sp>
      <p:pic>
        <p:nvPicPr>
          <p:cNvPr id="27650" name="Объект 6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827088" y="2205038"/>
            <a:ext cx="3395662" cy="3311525"/>
          </a:xfrm>
        </p:spPr>
      </p:pic>
      <p:pic>
        <p:nvPicPr>
          <p:cNvPr id="27651" name="Объект 7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356100" y="2276475"/>
            <a:ext cx="4038600" cy="32400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EBEBEB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Параллакс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TM03457496[[fn=Параллакс]]</Template>
  <TotalTime>153</TotalTime>
  <Words>66</Words>
  <Application>Microsoft Office PowerPoint</Application>
  <PresentationFormat>Экран (4:3)</PresentationFormat>
  <Paragraphs>26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5</vt:i4>
      </vt:variant>
      <vt:variant>
        <vt:lpstr>Заголовки слайдов</vt:lpstr>
      </vt:variant>
      <vt:variant>
        <vt:i4>11</vt:i4>
      </vt:variant>
    </vt:vector>
  </HeadingPairs>
  <TitlesOfParts>
    <vt:vector size="20" baseType="lpstr">
      <vt:lpstr>Arial</vt:lpstr>
      <vt:lpstr>Corbel</vt:lpstr>
      <vt:lpstr>Calibri</vt:lpstr>
      <vt:lpstr>Times New Roman</vt:lpstr>
      <vt:lpstr>Параллакс</vt:lpstr>
      <vt:lpstr>Параллакс</vt:lpstr>
      <vt:lpstr>Параллакс</vt:lpstr>
      <vt:lpstr>Параллакс</vt:lpstr>
      <vt:lpstr>Параллакс</vt:lpstr>
      <vt:lpstr>Слайд 1</vt:lpstr>
      <vt:lpstr>Открытие конкурса Слово  предоставляется жюри Курмыгиной И.Н. и  председателю МК «Повар, кондитер» Камалетдиновой А.Я. </vt:lpstr>
      <vt:lpstr>Правила по технике безопасности, ознакомление с документацией.</vt:lpstr>
      <vt:lpstr>Работа началась</vt:lpstr>
      <vt:lpstr>Зоркий глаз жюри</vt:lpstr>
      <vt:lpstr>Работа членов жюри</vt:lpstr>
      <vt:lpstr>Творческий подход к делу</vt:lpstr>
      <vt:lpstr>Итог творчества</vt:lpstr>
      <vt:lpstr>Заключительное слово  Все трудное позади</vt:lpstr>
      <vt:lpstr>Подведение итогов</vt:lpstr>
      <vt:lpstr>Волонтеры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Конкурс  «Молодых профессионалов» компетенция   «Поварское дело»</dc:title>
  <dc:creator>Admin</dc:creator>
  <cp:lastModifiedBy>USER Z</cp:lastModifiedBy>
  <cp:revision>18</cp:revision>
  <dcterms:created xsi:type="dcterms:W3CDTF">2017-01-01T13:31:31Z</dcterms:created>
  <dcterms:modified xsi:type="dcterms:W3CDTF">2019-02-15T12:39:14Z</dcterms:modified>
</cp:coreProperties>
</file>